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79" r:id="rId13"/>
    <p:sldId id="268" r:id="rId14"/>
    <p:sldId id="269" r:id="rId15"/>
    <p:sldId id="270" r:id="rId16"/>
    <p:sldId id="257" r:id="rId17"/>
    <p:sldId id="271" r:id="rId18"/>
    <p:sldId id="272" r:id="rId19"/>
    <p:sldId id="274" r:id="rId20"/>
    <p:sldId id="275" r:id="rId21"/>
    <p:sldId id="276" r:id="rId22"/>
    <p:sldId id="258" r:id="rId23"/>
    <p:sldId id="27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3"/>
    <p:restoredTop sz="91439"/>
  </p:normalViewPr>
  <p:slideViewPr>
    <p:cSldViewPr snapToGrid="0" snapToObjects="1">
      <p:cViewPr varScale="1">
        <p:scale>
          <a:sx n="85" d="100"/>
          <a:sy n="85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E71E-3305-8D4B-940E-4CFE36DC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2C813-FA46-2C4F-8FD7-F33A220C2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924A1-B8E3-6B40-9A54-BBECD116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1DC50-B003-144A-B569-335C8739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757A-8918-044E-85B2-20D62E2C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FE2B-62E2-4940-AA39-6AB50CE1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534AA-B4FE-3847-80DB-9B9A2BB4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E82-5584-CD4F-8400-6639380F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5E6A-9B92-2344-8F65-E1808826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11144-1CF8-2D44-B16D-EFBF7324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F8927-7045-374F-B84F-FF214CC40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9BBEF-5392-B04B-B6CA-CA195467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83B9-E34E-BF4A-A293-B63EE4AA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8A378-DB84-334C-AF10-F0916E4D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07D60-C1F5-1F45-958E-562313B7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0D8C-EEB5-5F42-9C68-66F9C780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D07-5BA7-5E49-AEDE-9BC6B6AF2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A376-5296-3C44-9552-CE419306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DBD4-37AB-4A41-AE9E-7CA4D64B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2841F-686B-4D4C-B3BB-C3E4D35A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5D91-6645-904E-B376-DBA9821E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8B327-E693-D542-B905-CD6AC5052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8B188-1933-B34C-916E-79DCA79C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3031-9213-B542-90DD-51203B0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E015-DBE8-DD4A-BE59-81455A71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C752-DE32-E24A-BFE9-92BB7FB0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1BA1-3582-A941-9DBE-8B0F20C1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600B4-7691-B94A-BB18-A530FFFEB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90474-4B33-A042-833D-6EA64028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878F-147B-A04C-A1A2-0DEEA365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427E1-D9B1-D14E-8B75-DED73FED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78BC-2657-C441-908D-20C73D61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5657-C83F-854E-92C3-6E8F2ED3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6B354-2249-F64B-BD5D-6CAD3A302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D8424-C326-0A41-84A8-711CD5836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84D2E-DD70-AC4B-91CD-DD9E23E63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8EF31-CDAE-1044-BFDD-EDD5F0C5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5C831-4220-CE4F-898E-5BF648BD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20EFD-02C9-C64B-A929-FC7DAE1A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88C-3C72-4A40-822E-AF059F05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96DB2-EFA9-A649-BE9B-21F6DA99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2EDE4-FEF0-F74B-A5C8-7AE291E2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6482-36E6-EF43-AD75-84D5A670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EC50B-AAD2-8649-B936-C86CC310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0F89B-629F-1246-B86F-70EC6B82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F869-6145-3944-B433-9CCCBC05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8DA0-604B-6E40-B23A-933B6CB3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7791-F5A3-2042-8095-9DD25ACB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5807-840D-2E48-85A8-8F9EF0C13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B5A59-D56B-9F41-9C31-330BB77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BBF56-3192-4340-ABC9-54590D29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E9E16-7EC2-8E4B-BB37-041F9BE1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739-4037-3D4E-9543-AEC8A40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566A3-3516-0245-B0E5-9062E4461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BBAE5-B9C7-7B4F-9317-5C8FF8FD7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A9586-F24B-5148-9C8E-184E653E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6A89F-C701-0942-BB28-8B7DFF72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8192-AB19-EF4B-A1FD-171351A5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C1150-B415-6B49-BF2B-0C7CC6BB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3A346-8AC8-1548-BCC1-D03242C8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6A911-15D7-334B-8633-781FD26B3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6463-20B6-8A41-99F0-0EE31AA08739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FFA67-8565-A548-B871-EB7592FC5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CF516-3B67-DC43-9C4F-820B8A3E4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4F94-3277-CF45-9117-C38051B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cGiKVWBBM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vbl-R9Rw0c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91607330?h=77a749874a&amp;app_id=1229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93345443?h=9476a5d8cb&amp;app_id=12296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693769295?h=55bca6b086&amp;app_id=1229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DC709-5F93-D940-AC55-B83A6C2F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61F1FE-E492-5348-9F05-EC7F2681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24CAA961-9413-6240-B3C1-26BA6BAC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8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DCC31F7-D68B-9F41-9B6C-BB61519B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Bioenergetic stress relief - Shaking and Grounding">
            <a:hlinkClick r:id="" action="ppaction://media"/>
            <a:extLst>
              <a:ext uri="{FF2B5EF4-FFF2-40B4-BE49-F238E27FC236}">
                <a16:creationId xmlns:a16="http://schemas.microsoft.com/office/drawing/2014/main" id="{965CE7EF-D039-7D4C-AB4E-A7E5801C94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9A67852-A10A-A040-B917-E0BF399D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9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27A206-B167-634F-93F5-0836272A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D5FEAD-F325-2143-A17A-19B39150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Self Help For Trauma with Tapping  - General Version 2017">
            <a:hlinkClick r:id="" action="ppaction://media"/>
            <a:extLst>
              <a:ext uri="{FF2B5EF4-FFF2-40B4-BE49-F238E27FC236}">
                <a16:creationId xmlns:a16="http://schemas.microsoft.com/office/drawing/2014/main" id="{BD0631DA-02ED-7E4A-9C69-FB77973980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2BE20E-779B-4A4B-85F6-802D80FF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9E1AA8A4-5E0C-5A45-BE5C-1D057316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6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descr="Grounding Breathwork">
            <a:hlinkClick r:id="" action="ppaction://media"/>
            <a:extLst>
              <a:ext uri="{FF2B5EF4-FFF2-40B4-BE49-F238E27FC236}">
                <a16:creationId xmlns:a16="http://schemas.microsoft.com/office/drawing/2014/main" id="{17054830-27DA-8A46-A269-0EBE316976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6941A0F-B8FE-FF49-9FEE-C31E3D9A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B40BDEC-2E18-6B48-A7EB-1650B1CD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2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technique here</a:t>
            </a:r>
          </a:p>
        </p:txBody>
      </p:sp>
      <p:pic>
        <p:nvPicPr>
          <p:cNvPr id="4" name="Online Media 3" descr="The Safe Room Guided Visualization">
            <a:hlinkClick r:id="" action="ppaction://media"/>
            <a:extLst>
              <a:ext uri="{FF2B5EF4-FFF2-40B4-BE49-F238E27FC236}">
                <a16:creationId xmlns:a16="http://schemas.microsoft.com/office/drawing/2014/main" id="{2240B023-F886-9B4B-9288-8510B74324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77588B2-417D-304B-871B-B529B0F5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E5BA15-C85B-564A-A689-E244864E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1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technique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ECM for Trauma">
            <a:hlinkClick r:id="" action="ppaction://media"/>
            <a:extLst>
              <a:ext uri="{FF2B5EF4-FFF2-40B4-BE49-F238E27FC236}">
                <a16:creationId xmlns:a16="http://schemas.microsoft.com/office/drawing/2014/main" id="{8311C8D6-8F53-504A-BD45-77CBDA4E89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4DE7246F-DF3D-CB40-AF90-2CDB9060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EBEAE0-D0A2-774B-8E3F-4E934A1C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A07DF48-BA74-B24D-9F35-EA17E89A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236996-DF98-FE49-934A-2B75073D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4E44122-AFA1-CF4D-BFBC-81783535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03661-4C52-7D45-B5FF-41AB6B7E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A94F-D1C0-764C-B742-91964B81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9106-6564-C24C-B02C-B7E269309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CA03117-48F6-BF44-A322-7DD9BFFD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11711</TotalTime>
  <Words>6</Words>
  <Application>Microsoft Macintosh PowerPoint</Application>
  <PresentationFormat>Widescreen</PresentationFormat>
  <Paragraphs>2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technique here</vt:lpstr>
      <vt:lpstr>PowerPoint Presentation</vt:lpstr>
      <vt:lpstr>PowerPoint Presentation</vt:lpstr>
      <vt:lpstr>Add technique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eva</dc:creator>
  <cp:lastModifiedBy>rachel eva</cp:lastModifiedBy>
  <cp:revision>9</cp:revision>
  <dcterms:created xsi:type="dcterms:W3CDTF">2022-03-15T19:41:56Z</dcterms:created>
  <dcterms:modified xsi:type="dcterms:W3CDTF">2022-04-01T01:24:26Z</dcterms:modified>
</cp:coreProperties>
</file>